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88588" y="9906203"/>
            <a:ext cx="191008" cy="1797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2575" y="3004819"/>
            <a:ext cx="5274309" cy="575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19250" y="1280159"/>
            <a:ext cx="4962525" cy="428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00200" y="2000249"/>
            <a:ext cx="2905125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45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913764"/>
            <a:ext cx="5274310" cy="863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6051569"/>
            <a:ext cx="2795311" cy="1266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0604" y="895350"/>
            <a:ext cx="805180" cy="552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b</a:t>
            </a:r>
            <a:r>
              <a:rPr dirty="0" smtClean="0" sz="1400" spc="-35">
                <a:latin typeface="Times New Roman"/>
                <a:cs typeface="Times New Roman"/>
              </a:rPr>
              <a:t>l</a:t>
            </a:r>
            <a:r>
              <a:rPr dirty="0" smtClean="0" sz="1400" spc="40">
                <a:latin typeface="Times New Roman"/>
                <a:cs typeface="Times New Roman"/>
              </a:rPr>
              <a:t>e</a:t>
            </a:r>
            <a:r>
              <a:rPr dirty="0" smtClean="0" sz="1400" spc="-70">
                <a:latin typeface="Times New Roman"/>
                <a:cs typeface="Times New Roman"/>
              </a:rPr>
              <a:t>m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59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100" spc="-10" b="1">
                <a:latin typeface="Cambria"/>
                <a:cs typeface="Cambria"/>
              </a:rPr>
              <a:t>P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-5" b="1">
                <a:latin typeface="Cambria"/>
                <a:cs typeface="Cambria"/>
              </a:rPr>
              <a:t>b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m (</a:t>
            </a:r>
            <a:r>
              <a:rPr dirty="0" smtClean="0" sz="1100" spc="-10" b="1">
                <a:latin typeface="Cambria"/>
                <a:cs typeface="Cambria"/>
              </a:rPr>
              <a:t>1</a:t>
            </a:r>
            <a:r>
              <a:rPr dirty="0" smtClean="0" sz="1100" spc="0" b="1">
                <a:latin typeface="Cambria"/>
                <a:cs typeface="Cambria"/>
              </a:rPr>
              <a:t>)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1878756"/>
            <a:ext cx="5128895" cy="389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0480">
              <a:lnSpc>
                <a:spcPct val="112700"/>
              </a:lnSpc>
            </a:pPr>
            <a:r>
              <a:rPr dirty="0" smtClean="0" sz="1100" spc="-15" b="1">
                <a:latin typeface="Cambria"/>
                <a:cs typeface="Cambria"/>
              </a:rPr>
              <a:t>T</a:t>
            </a:r>
            <a:r>
              <a:rPr dirty="0" smtClean="0" sz="1100" spc="-15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g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te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s</a:t>
            </a:r>
            <a:r>
              <a:rPr dirty="0" smtClean="0" sz="1100" spc="-15" b="1">
                <a:latin typeface="Cambria"/>
                <a:cs typeface="Cambria"/>
              </a:rPr>
              <a:t>h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w</a:t>
            </a:r>
            <a:r>
              <a:rPr dirty="0" smtClean="0" sz="1100" spc="0" b="1">
                <a:latin typeface="Cambria"/>
                <a:cs typeface="Cambria"/>
              </a:rPr>
              <a:t>n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0" b="1">
                <a:latin typeface="Cambria"/>
                <a:cs typeface="Cambria"/>
              </a:rPr>
              <a:t>s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3</a:t>
            </a:r>
            <a:r>
              <a:rPr dirty="0" smtClean="0" sz="1100" spc="5" b="1">
                <a:latin typeface="Cambria"/>
                <a:cs typeface="Cambria"/>
              </a:rPr>
              <a:t>.</a:t>
            </a:r>
            <a:r>
              <a:rPr dirty="0" smtClean="0" sz="1100" spc="0" b="1">
                <a:latin typeface="Cambria"/>
                <a:cs typeface="Cambria"/>
              </a:rPr>
              <a:t>0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w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10" b="1">
                <a:latin typeface="Cambria"/>
                <a:cs typeface="Cambria"/>
              </a:rPr>
              <a:t>d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.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F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0" b="1">
                <a:latin typeface="Cambria"/>
                <a:cs typeface="Cambria"/>
              </a:rPr>
              <a:t>d</a:t>
            </a:r>
            <a:r>
              <a:rPr dirty="0" smtClean="0" sz="1100" spc="-15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v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15" b="1">
                <a:latin typeface="Cambria"/>
                <a:cs typeface="Cambria"/>
              </a:rPr>
              <a:t>u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10" b="1">
                <a:latin typeface="Cambria"/>
                <a:cs typeface="Cambria"/>
              </a:rPr>
              <a:t> 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f t</a:t>
            </a:r>
            <a:r>
              <a:rPr dirty="0" smtClean="0" sz="1100" spc="-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30" b="1">
                <a:latin typeface="Cambria"/>
                <a:cs typeface="Cambria"/>
              </a:rPr>
              <a:t> </a:t>
            </a:r>
            <a:r>
              <a:rPr dirty="0" smtClean="0" sz="1100" spc="5" b="1">
                <a:latin typeface="Cambria"/>
                <a:cs typeface="Cambria"/>
              </a:rPr>
              <a:t>w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0" b="1">
                <a:latin typeface="Cambria"/>
                <a:cs typeface="Cambria"/>
              </a:rPr>
              <a:t>g</a:t>
            </a:r>
            <a:r>
              <a:rPr dirty="0" smtClean="0" sz="1100" spc="-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r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q</a:t>
            </a:r>
            <a:r>
              <a:rPr dirty="0" smtClean="0" sz="1100" spc="10" b="1">
                <a:latin typeface="Cambria"/>
                <a:cs typeface="Cambria"/>
              </a:rPr>
              <a:t>u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d</a:t>
            </a:r>
            <a:r>
              <a:rPr dirty="0" smtClean="0" sz="1100" spc="-15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f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r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g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te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to</a:t>
            </a:r>
            <a:r>
              <a:rPr dirty="0" smtClean="0" sz="1100" spc="0" b="1">
                <a:latin typeface="Cambria"/>
                <a:cs typeface="Cambria"/>
              </a:rPr>
              <a:t> </a:t>
            </a:r>
            <a:r>
              <a:rPr dirty="0" smtClean="0" sz="1100" spc="-5" b="1">
                <a:latin typeface="Cambria"/>
                <a:cs typeface="Cambria"/>
              </a:rPr>
              <a:t>b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0" b="1">
                <a:latin typeface="Cambria"/>
                <a:cs typeface="Cambria"/>
              </a:rPr>
              <a:t>n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q</a:t>
            </a:r>
            <a:r>
              <a:rPr dirty="0" smtClean="0" sz="1100" spc="10" b="1">
                <a:latin typeface="Cambria"/>
                <a:cs typeface="Cambria"/>
              </a:rPr>
              <a:t>u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15" b="1">
                <a:latin typeface="Cambria"/>
                <a:cs typeface="Cambria"/>
              </a:rPr>
              <a:t>b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-15" b="1">
                <a:latin typeface="Cambria"/>
                <a:cs typeface="Cambria"/>
              </a:rPr>
              <a:t>u</a:t>
            </a:r>
            <a:r>
              <a:rPr dirty="0" smtClean="0" sz="1100" spc="0" b="1">
                <a:latin typeface="Cambria"/>
                <a:cs typeface="Cambria"/>
              </a:rPr>
              <a:t>m.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5205013"/>
            <a:ext cx="5154295" cy="389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2700"/>
              </a:lnSpc>
            </a:pPr>
            <a:r>
              <a:rPr dirty="0" smtClean="0" sz="1100" spc="-10" b="1">
                <a:latin typeface="Cambria"/>
                <a:cs typeface="Cambria"/>
              </a:rPr>
              <a:t>P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-5" b="1">
                <a:latin typeface="Cambria"/>
                <a:cs typeface="Cambria"/>
              </a:rPr>
              <a:t>b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m (</a:t>
            </a:r>
            <a:r>
              <a:rPr dirty="0" smtClean="0" sz="1100" spc="-10" b="1">
                <a:latin typeface="Cambria"/>
                <a:cs typeface="Cambria"/>
              </a:rPr>
              <a:t>2</a:t>
            </a:r>
            <a:r>
              <a:rPr dirty="0" smtClean="0" sz="1100" spc="0" b="1">
                <a:latin typeface="Cambria"/>
                <a:cs typeface="Cambria"/>
              </a:rPr>
              <a:t>)   </a:t>
            </a:r>
            <a:r>
              <a:rPr dirty="0" smtClean="0" sz="1100" spc="-10" b="1">
                <a:latin typeface="Cambria"/>
                <a:cs typeface="Cambria"/>
              </a:rPr>
              <a:t>F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0" b="1">
                <a:latin typeface="Cambria"/>
                <a:cs typeface="Cambria"/>
              </a:rPr>
              <a:t>d </a:t>
            </a:r>
            <a:r>
              <a:rPr dirty="0" smtClean="0" sz="1100" spc="-15" b="1">
                <a:latin typeface="Cambria"/>
                <a:cs typeface="Cambria"/>
              </a:rPr>
              <a:t> </a:t>
            </a:r>
            <a:r>
              <a:rPr dirty="0" smtClean="0" sz="1100" spc="25" b="1">
                <a:latin typeface="Cambria"/>
                <a:cs typeface="Cambria"/>
              </a:rPr>
              <a:t>t</a:t>
            </a:r>
            <a:r>
              <a:rPr dirty="0" smtClean="0" sz="1100" spc="-15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f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e</a:t>
            </a:r>
            <a:r>
              <a:rPr dirty="0" smtClean="0" sz="1100" spc="15" b="1">
                <a:latin typeface="Cambria"/>
                <a:cs typeface="Cambria"/>
              </a:rPr>
              <a:t>x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d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5" b="1">
                <a:latin typeface="Cambria"/>
                <a:cs typeface="Cambria"/>
              </a:rPr>
              <a:t>b</a:t>
            </a:r>
            <a:r>
              <a:rPr dirty="0" smtClean="0" sz="1100" spc="0" b="1">
                <a:latin typeface="Cambria"/>
                <a:cs typeface="Cambria"/>
              </a:rPr>
              <a:t>y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w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r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n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s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-15" b="1">
                <a:latin typeface="Cambria"/>
                <a:cs typeface="Cambria"/>
              </a:rPr>
              <a:t>d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10" b="1">
                <a:latin typeface="Cambria"/>
                <a:cs typeface="Cambria"/>
              </a:rPr>
              <a:t> 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f t</a:t>
            </a:r>
            <a:r>
              <a:rPr dirty="0" smtClean="0" sz="1100" spc="-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10" b="1">
                <a:latin typeface="Cambria"/>
                <a:cs typeface="Cambria"/>
              </a:rPr>
              <a:t>v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l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-15" b="1">
                <a:latin typeface="Cambria"/>
                <a:cs typeface="Cambria"/>
              </a:rPr>
              <a:t>u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r</a:t>
            </a:r>
            <a:r>
              <a:rPr dirty="0" smtClean="0" sz="1100" spc="0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d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0" b="1">
                <a:latin typeface="Cambria"/>
                <a:cs typeface="Cambria"/>
              </a:rPr>
              <a:t>sk </a:t>
            </a:r>
            <a:r>
              <a:rPr dirty="0" smtClean="0" sz="1100" spc="-15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s</a:t>
            </a:r>
            <a:r>
              <a:rPr dirty="0" smtClean="0" sz="1100" spc="5" b="1">
                <a:latin typeface="Cambria"/>
                <a:cs typeface="Cambria"/>
              </a:rPr>
              <a:t>h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w</a:t>
            </a:r>
            <a:r>
              <a:rPr dirty="0" smtClean="0" sz="1100" spc="0" b="1">
                <a:latin typeface="Cambria"/>
                <a:cs typeface="Cambria"/>
              </a:rPr>
              <a:t>n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b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w</a:t>
            </a:r>
            <a:r>
              <a:rPr dirty="0" smtClean="0" sz="1100" spc="0" b="1">
                <a:latin typeface="Cambria"/>
                <a:cs typeface="Cambria"/>
              </a:rPr>
              <a:t>.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A</a:t>
            </a:r>
            <a:r>
              <a:rPr dirty="0" smtClean="0" sz="1100" spc="-10" b="1">
                <a:latin typeface="Cambria"/>
                <a:cs typeface="Cambria"/>
              </a:rPr>
              <a:t>l</a:t>
            </a:r>
            <a:r>
              <a:rPr dirty="0" smtClean="0" sz="1100" spc="0" b="1">
                <a:latin typeface="Cambria"/>
                <a:cs typeface="Cambria"/>
              </a:rPr>
              <a:t>so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-15" b="1">
                <a:latin typeface="Cambria"/>
                <a:cs typeface="Cambria"/>
              </a:rPr>
              <a:t>u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1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te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r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f </a:t>
            </a:r>
            <a:r>
              <a:rPr dirty="0" smtClean="0" sz="1100" spc="5" b="1">
                <a:latin typeface="Cambria"/>
                <a:cs typeface="Cambria"/>
              </a:rPr>
              <a:t>p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s</a:t>
            </a:r>
            <a:r>
              <a:rPr dirty="0" smtClean="0" sz="1100" spc="-10" b="1">
                <a:latin typeface="Cambria"/>
                <a:cs typeface="Cambria"/>
              </a:rPr>
              <a:t>s</a:t>
            </a:r>
            <a:r>
              <a:rPr dirty="0" smtClean="0" sz="1100" spc="-15" b="1">
                <a:latin typeface="Cambria"/>
                <a:cs typeface="Cambria"/>
              </a:rPr>
              <a:t>u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8800" y="309664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 h="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743200" y="2754502"/>
            <a:ext cx="1600200" cy="1027937"/>
          </a:xfrm>
          <a:custGeom>
            <a:avLst/>
            <a:gdLst/>
            <a:ahLst/>
            <a:cxnLst/>
            <a:rect l="l" t="t" r="r" b="b"/>
            <a:pathLst>
              <a:path w="1600200" h="1027937">
                <a:moveTo>
                  <a:pt x="1600200" y="0"/>
                </a:moveTo>
                <a:lnTo>
                  <a:pt x="0" y="1027937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714500" y="3782440"/>
            <a:ext cx="2171700" cy="0"/>
          </a:xfrm>
          <a:custGeom>
            <a:avLst/>
            <a:gdLst/>
            <a:ahLst/>
            <a:cxnLst/>
            <a:rect l="l" t="t" r="r" b="b"/>
            <a:pathLst>
              <a:path w="2171700" h="0">
                <a:moveTo>
                  <a:pt x="0" y="0"/>
                </a:moveTo>
                <a:lnTo>
                  <a:pt x="2171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857507" y="3660789"/>
            <a:ext cx="228592" cy="121651"/>
          </a:xfrm>
          <a:custGeom>
            <a:avLst/>
            <a:gdLst/>
            <a:ahLst/>
            <a:cxnLst/>
            <a:rect l="l" t="t" r="r" b="b"/>
            <a:pathLst>
              <a:path w="228592" h="121651">
                <a:moveTo>
                  <a:pt x="228592" y="121651"/>
                </a:moveTo>
                <a:lnTo>
                  <a:pt x="201636" y="88402"/>
                </a:lnTo>
                <a:lnTo>
                  <a:pt x="174680" y="57368"/>
                </a:lnTo>
                <a:lnTo>
                  <a:pt x="138739" y="23343"/>
                </a:lnTo>
                <a:lnTo>
                  <a:pt x="91275" y="1989"/>
                </a:lnTo>
                <a:lnTo>
                  <a:pt x="59366" y="0"/>
                </a:lnTo>
                <a:lnTo>
                  <a:pt x="44094" y="739"/>
                </a:lnTo>
                <a:lnTo>
                  <a:pt x="2398" y="6916"/>
                </a:lnTo>
                <a:lnTo>
                  <a:pt x="0" y="7476"/>
                </a:lnTo>
                <a:lnTo>
                  <a:pt x="2035" y="7477"/>
                </a:lnTo>
                <a:lnTo>
                  <a:pt x="43105" y="7478"/>
                </a:lnTo>
                <a:lnTo>
                  <a:pt x="95310" y="7478"/>
                </a:lnTo>
                <a:lnTo>
                  <a:pt x="114280" y="747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114800" y="275450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000500" y="2525648"/>
            <a:ext cx="342900" cy="228853"/>
          </a:xfrm>
          <a:custGeom>
            <a:avLst/>
            <a:gdLst/>
            <a:ahLst/>
            <a:cxnLst/>
            <a:rect l="l" t="t" r="r" b="b"/>
            <a:pathLst>
              <a:path w="342900" h="228853">
                <a:moveTo>
                  <a:pt x="342900" y="22885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886200" y="2525886"/>
            <a:ext cx="113542" cy="112449"/>
          </a:xfrm>
          <a:custGeom>
            <a:avLst/>
            <a:gdLst/>
            <a:ahLst/>
            <a:cxnLst/>
            <a:rect l="l" t="t" r="r" b="b"/>
            <a:pathLst>
              <a:path w="113542" h="112449">
                <a:moveTo>
                  <a:pt x="0" y="56785"/>
                </a:moveTo>
                <a:lnTo>
                  <a:pt x="15013" y="18237"/>
                </a:lnTo>
                <a:lnTo>
                  <a:pt x="51884" y="0"/>
                </a:lnTo>
                <a:lnTo>
                  <a:pt x="67663" y="1563"/>
                </a:lnTo>
                <a:lnTo>
                  <a:pt x="102939" y="23104"/>
                </a:lnTo>
                <a:lnTo>
                  <a:pt x="113542" y="47501"/>
                </a:lnTo>
                <a:lnTo>
                  <a:pt x="112289" y="64167"/>
                </a:lnTo>
                <a:lnTo>
                  <a:pt x="92475" y="100886"/>
                </a:lnTo>
                <a:lnTo>
                  <a:pt x="69522" y="112449"/>
                </a:lnTo>
                <a:lnTo>
                  <a:pt x="52162" y="111498"/>
                </a:lnTo>
                <a:lnTo>
                  <a:pt x="14252" y="93140"/>
                </a:lnTo>
                <a:lnTo>
                  <a:pt x="0" y="567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886200" y="2639694"/>
            <a:ext cx="0" cy="114046"/>
          </a:xfrm>
          <a:custGeom>
            <a:avLst/>
            <a:gdLst/>
            <a:ahLst/>
            <a:cxnLst/>
            <a:rect l="l" t="t" r="r" b="b"/>
            <a:pathLst>
              <a:path w="0" h="114046">
                <a:moveTo>
                  <a:pt x="0" y="0"/>
                </a:moveTo>
                <a:lnTo>
                  <a:pt x="0" y="11404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771900" y="2753754"/>
            <a:ext cx="228600" cy="114794"/>
          </a:xfrm>
          <a:custGeom>
            <a:avLst/>
            <a:gdLst/>
            <a:ahLst/>
            <a:cxnLst/>
            <a:rect l="l" t="t" r="r" b="b"/>
            <a:pathLst>
              <a:path w="228600" h="114794">
                <a:moveTo>
                  <a:pt x="0" y="114794"/>
                </a:moveTo>
                <a:lnTo>
                  <a:pt x="228600" y="114794"/>
                </a:lnTo>
                <a:lnTo>
                  <a:pt x="228600" y="0"/>
                </a:lnTo>
                <a:lnTo>
                  <a:pt x="0" y="0"/>
                </a:lnTo>
                <a:lnTo>
                  <a:pt x="0" y="114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771900" y="2753754"/>
            <a:ext cx="228600" cy="114794"/>
          </a:xfrm>
          <a:custGeom>
            <a:avLst/>
            <a:gdLst/>
            <a:ahLst/>
            <a:cxnLst/>
            <a:rect l="l" t="t" r="r" b="b"/>
            <a:pathLst>
              <a:path w="228600" h="114794">
                <a:moveTo>
                  <a:pt x="0" y="114794"/>
                </a:moveTo>
                <a:lnTo>
                  <a:pt x="228600" y="114794"/>
                </a:lnTo>
                <a:lnTo>
                  <a:pt x="228600" y="0"/>
                </a:lnTo>
                <a:lnTo>
                  <a:pt x="0" y="0"/>
                </a:lnTo>
                <a:lnTo>
                  <a:pt x="0" y="1147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314700" y="2639707"/>
            <a:ext cx="342900" cy="228841"/>
          </a:xfrm>
          <a:custGeom>
            <a:avLst/>
            <a:gdLst/>
            <a:ahLst/>
            <a:cxnLst/>
            <a:rect l="l" t="t" r="r" b="b"/>
            <a:pathLst>
              <a:path w="342900" h="228841">
                <a:moveTo>
                  <a:pt x="0" y="228841"/>
                </a:moveTo>
                <a:lnTo>
                  <a:pt x="342900" y="228841"/>
                </a:lnTo>
                <a:lnTo>
                  <a:pt x="342900" y="0"/>
                </a:lnTo>
                <a:lnTo>
                  <a:pt x="0" y="0"/>
                </a:lnTo>
                <a:lnTo>
                  <a:pt x="0" y="228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314700" y="2639707"/>
            <a:ext cx="342900" cy="228841"/>
          </a:xfrm>
          <a:custGeom>
            <a:avLst/>
            <a:gdLst/>
            <a:ahLst/>
            <a:cxnLst/>
            <a:rect l="l" t="t" r="r" b="b"/>
            <a:pathLst>
              <a:path w="342900" h="228841">
                <a:moveTo>
                  <a:pt x="0" y="228841"/>
                </a:moveTo>
                <a:lnTo>
                  <a:pt x="342900" y="228841"/>
                </a:lnTo>
                <a:lnTo>
                  <a:pt x="342900" y="0"/>
                </a:lnTo>
                <a:lnTo>
                  <a:pt x="0" y="0"/>
                </a:lnTo>
                <a:lnTo>
                  <a:pt x="0" y="22884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319271" y="2691383"/>
            <a:ext cx="335279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35858" y="2684144"/>
            <a:ext cx="143510" cy="164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>
                <a:latin typeface="Cambria"/>
                <a:cs typeface="Cambria"/>
              </a:rPr>
              <a:t>W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57500" y="3896613"/>
            <a:ext cx="114300" cy="114680"/>
          </a:xfrm>
          <a:custGeom>
            <a:avLst/>
            <a:gdLst/>
            <a:ahLst/>
            <a:cxnLst/>
            <a:rect l="l" t="t" r="r" b="b"/>
            <a:pathLst>
              <a:path w="114300" h="114680">
                <a:moveTo>
                  <a:pt x="0" y="0"/>
                </a:moveTo>
                <a:lnTo>
                  <a:pt x="114300" y="1146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343400" y="2753740"/>
            <a:ext cx="114300" cy="114808"/>
          </a:xfrm>
          <a:custGeom>
            <a:avLst/>
            <a:gdLst/>
            <a:ahLst/>
            <a:cxnLst/>
            <a:rect l="l" t="t" r="r" b="b"/>
            <a:pathLst>
              <a:path w="114300" h="114808">
                <a:moveTo>
                  <a:pt x="0" y="0"/>
                </a:moveTo>
                <a:lnTo>
                  <a:pt x="114300" y="1148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769233" y="2868548"/>
            <a:ext cx="688466" cy="461009"/>
          </a:xfrm>
          <a:custGeom>
            <a:avLst/>
            <a:gdLst/>
            <a:ahLst/>
            <a:cxnLst/>
            <a:rect l="l" t="t" r="r" b="b"/>
            <a:pathLst>
              <a:path w="688466" h="461009">
                <a:moveTo>
                  <a:pt x="622373" y="38301"/>
                </a:moveTo>
                <a:lnTo>
                  <a:pt x="0" y="453008"/>
                </a:lnTo>
                <a:lnTo>
                  <a:pt x="5333" y="461009"/>
                </a:lnTo>
                <a:lnTo>
                  <a:pt x="627703" y="46304"/>
                </a:lnTo>
                <a:lnTo>
                  <a:pt x="622373" y="38301"/>
                </a:lnTo>
                <a:close/>
              </a:path>
              <a:path w="688466" h="461009">
                <a:moveTo>
                  <a:pt x="670622" y="31241"/>
                </a:moveTo>
                <a:lnTo>
                  <a:pt x="632967" y="31241"/>
                </a:lnTo>
                <a:lnTo>
                  <a:pt x="638301" y="39242"/>
                </a:lnTo>
                <a:lnTo>
                  <a:pt x="627703" y="46304"/>
                </a:lnTo>
                <a:lnTo>
                  <a:pt x="646176" y="74040"/>
                </a:lnTo>
                <a:lnTo>
                  <a:pt x="670622" y="31241"/>
                </a:lnTo>
                <a:close/>
              </a:path>
              <a:path w="688466" h="461009">
                <a:moveTo>
                  <a:pt x="632967" y="31241"/>
                </a:moveTo>
                <a:lnTo>
                  <a:pt x="622373" y="38301"/>
                </a:lnTo>
                <a:lnTo>
                  <a:pt x="627703" y="46304"/>
                </a:lnTo>
                <a:lnTo>
                  <a:pt x="638301" y="39242"/>
                </a:lnTo>
                <a:lnTo>
                  <a:pt x="632967" y="31241"/>
                </a:lnTo>
                <a:close/>
              </a:path>
              <a:path w="688466" h="461009">
                <a:moveTo>
                  <a:pt x="688466" y="0"/>
                </a:moveTo>
                <a:lnTo>
                  <a:pt x="603884" y="10540"/>
                </a:lnTo>
                <a:lnTo>
                  <a:pt x="622373" y="38301"/>
                </a:lnTo>
                <a:lnTo>
                  <a:pt x="632967" y="31241"/>
                </a:lnTo>
                <a:lnTo>
                  <a:pt x="670622" y="31241"/>
                </a:lnTo>
                <a:lnTo>
                  <a:pt x="688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857500" y="3664330"/>
            <a:ext cx="573913" cy="346963"/>
          </a:xfrm>
          <a:custGeom>
            <a:avLst/>
            <a:gdLst/>
            <a:ahLst/>
            <a:cxnLst/>
            <a:rect l="l" t="t" r="r" b="b"/>
            <a:pathLst>
              <a:path w="573913" h="346963">
                <a:moveTo>
                  <a:pt x="45719" y="275081"/>
                </a:moveTo>
                <a:lnTo>
                  <a:pt x="0" y="346963"/>
                </a:lnTo>
                <a:lnTo>
                  <a:pt x="84962" y="340486"/>
                </a:lnTo>
                <a:lnTo>
                  <a:pt x="71704" y="318388"/>
                </a:lnTo>
                <a:lnTo>
                  <a:pt x="56895" y="318388"/>
                </a:lnTo>
                <a:lnTo>
                  <a:pt x="51943" y="310260"/>
                </a:lnTo>
                <a:lnTo>
                  <a:pt x="62887" y="303694"/>
                </a:lnTo>
                <a:lnTo>
                  <a:pt x="45719" y="275081"/>
                </a:lnTo>
                <a:close/>
              </a:path>
              <a:path w="573913" h="346963">
                <a:moveTo>
                  <a:pt x="62887" y="303694"/>
                </a:moveTo>
                <a:lnTo>
                  <a:pt x="51943" y="310260"/>
                </a:lnTo>
                <a:lnTo>
                  <a:pt x="56895" y="318388"/>
                </a:lnTo>
                <a:lnTo>
                  <a:pt x="67785" y="311857"/>
                </a:lnTo>
                <a:lnTo>
                  <a:pt x="62887" y="303694"/>
                </a:lnTo>
                <a:close/>
              </a:path>
              <a:path w="573913" h="346963">
                <a:moveTo>
                  <a:pt x="67785" y="311857"/>
                </a:moveTo>
                <a:lnTo>
                  <a:pt x="56895" y="318388"/>
                </a:lnTo>
                <a:lnTo>
                  <a:pt x="71704" y="318388"/>
                </a:lnTo>
                <a:lnTo>
                  <a:pt x="67785" y="311857"/>
                </a:lnTo>
                <a:close/>
              </a:path>
              <a:path w="573913" h="346963">
                <a:moveTo>
                  <a:pt x="569087" y="0"/>
                </a:moveTo>
                <a:lnTo>
                  <a:pt x="62887" y="303694"/>
                </a:lnTo>
                <a:lnTo>
                  <a:pt x="67785" y="311857"/>
                </a:lnTo>
                <a:lnTo>
                  <a:pt x="573913" y="8254"/>
                </a:lnTo>
                <a:lnTo>
                  <a:pt x="569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429000" y="3439553"/>
            <a:ext cx="457200" cy="228841"/>
          </a:xfrm>
          <a:custGeom>
            <a:avLst/>
            <a:gdLst/>
            <a:ahLst/>
            <a:cxnLst/>
            <a:rect l="l" t="t" r="r" b="b"/>
            <a:pathLst>
              <a:path w="457200" h="228841">
                <a:moveTo>
                  <a:pt x="0" y="228841"/>
                </a:moveTo>
                <a:lnTo>
                  <a:pt x="457200" y="228841"/>
                </a:lnTo>
                <a:lnTo>
                  <a:pt x="457200" y="0"/>
                </a:lnTo>
                <a:lnTo>
                  <a:pt x="0" y="0"/>
                </a:lnTo>
                <a:lnTo>
                  <a:pt x="0" y="228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429000" y="3439553"/>
            <a:ext cx="457200" cy="228841"/>
          </a:xfrm>
          <a:custGeom>
            <a:avLst/>
            <a:gdLst/>
            <a:ahLst/>
            <a:cxnLst/>
            <a:rect l="l" t="t" r="r" b="b"/>
            <a:pathLst>
              <a:path w="457200" h="228841">
                <a:moveTo>
                  <a:pt x="0" y="228841"/>
                </a:moveTo>
                <a:lnTo>
                  <a:pt x="457200" y="228841"/>
                </a:lnTo>
                <a:lnTo>
                  <a:pt x="457200" y="0"/>
                </a:lnTo>
                <a:lnTo>
                  <a:pt x="0" y="0"/>
                </a:lnTo>
                <a:lnTo>
                  <a:pt x="0" y="22884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432047" y="3489959"/>
            <a:ext cx="451103" cy="128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554984" y="3482213"/>
            <a:ext cx="249554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mbria"/>
                <a:cs typeface="Cambria"/>
              </a:rPr>
              <a:t>5</a:t>
            </a:r>
            <a:r>
              <a:rPr dirty="0" smtClean="0" sz="1100" spc="-15">
                <a:latin typeface="Cambria"/>
                <a:cs typeface="Cambria"/>
              </a:rPr>
              <a:t> </a:t>
            </a:r>
            <a:r>
              <a:rPr dirty="0" smtClean="0" sz="1100" spc="0">
                <a:latin typeface="Cambria"/>
                <a:cs typeface="Cambria"/>
              </a:rPr>
              <a:t>m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89048" y="3947159"/>
            <a:ext cx="335280" cy="128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377820" y="3941317"/>
            <a:ext cx="169545" cy="133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20">
                <a:latin typeface="Cambria"/>
                <a:cs typeface="Cambria"/>
              </a:rPr>
              <a:t>60</a:t>
            </a:r>
            <a:r>
              <a:rPr dirty="0" smtClean="0" baseline="22222" sz="750" spc="0">
                <a:latin typeface="Cambria"/>
                <a:cs typeface="Cambria"/>
              </a:rPr>
              <a:t>o</a:t>
            </a:r>
            <a:endParaRPr baseline="22222" sz="750">
              <a:latin typeface="Cambria"/>
              <a:cs typeface="Cambr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12441" y="3782440"/>
            <a:ext cx="459358" cy="233172"/>
          </a:xfrm>
          <a:custGeom>
            <a:avLst/>
            <a:gdLst/>
            <a:ahLst/>
            <a:cxnLst/>
            <a:rect l="l" t="t" r="r" b="b"/>
            <a:pathLst>
              <a:path w="459358" h="233172">
                <a:moveTo>
                  <a:pt x="389098" y="29928"/>
                </a:moveTo>
                <a:lnTo>
                  <a:pt x="0" y="224663"/>
                </a:lnTo>
                <a:lnTo>
                  <a:pt x="4317" y="233172"/>
                </a:lnTo>
                <a:lnTo>
                  <a:pt x="393378" y="38456"/>
                </a:lnTo>
                <a:lnTo>
                  <a:pt x="389098" y="29928"/>
                </a:lnTo>
                <a:close/>
              </a:path>
              <a:path w="459358" h="233172">
                <a:moveTo>
                  <a:pt x="441200" y="24257"/>
                </a:moveTo>
                <a:lnTo>
                  <a:pt x="400431" y="24257"/>
                </a:lnTo>
                <a:lnTo>
                  <a:pt x="404748" y="32766"/>
                </a:lnTo>
                <a:lnTo>
                  <a:pt x="393378" y="38456"/>
                </a:lnTo>
                <a:lnTo>
                  <a:pt x="408304" y="68199"/>
                </a:lnTo>
                <a:lnTo>
                  <a:pt x="441200" y="24257"/>
                </a:lnTo>
                <a:close/>
              </a:path>
              <a:path w="459358" h="233172">
                <a:moveTo>
                  <a:pt x="400431" y="24257"/>
                </a:moveTo>
                <a:lnTo>
                  <a:pt x="389098" y="29928"/>
                </a:lnTo>
                <a:lnTo>
                  <a:pt x="393378" y="38456"/>
                </a:lnTo>
                <a:lnTo>
                  <a:pt x="404748" y="32766"/>
                </a:lnTo>
                <a:lnTo>
                  <a:pt x="400431" y="24257"/>
                </a:lnTo>
                <a:close/>
              </a:path>
              <a:path w="459358" h="233172">
                <a:moveTo>
                  <a:pt x="459358" y="0"/>
                </a:moveTo>
                <a:lnTo>
                  <a:pt x="374141" y="126"/>
                </a:lnTo>
                <a:lnTo>
                  <a:pt x="389098" y="29928"/>
                </a:lnTo>
                <a:lnTo>
                  <a:pt x="400431" y="24257"/>
                </a:lnTo>
                <a:lnTo>
                  <a:pt x="441200" y="24257"/>
                </a:lnTo>
                <a:lnTo>
                  <a:pt x="4593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247900" y="3096640"/>
            <a:ext cx="76200" cy="228853"/>
          </a:xfrm>
          <a:custGeom>
            <a:avLst/>
            <a:gdLst/>
            <a:ahLst/>
            <a:cxnLst/>
            <a:rect l="l" t="t" r="r" b="b"/>
            <a:pathLst>
              <a:path w="76200" h="228853">
                <a:moveTo>
                  <a:pt x="42925" y="63500"/>
                </a:moveTo>
                <a:lnTo>
                  <a:pt x="33400" y="63500"/>
                </a:lnTo>
                <a:lnTo>
                  <a:pt x="33274" y="228853"/>
                </a:lnTo>
                <a:lnTo>
                  <a:pt x="42799" y="228853"/>
                </a:lnTo>
                <a:lnTo>
                  <a:pt x="42925" y="63500"/>
                </a:lnTo>
                <a:close/>
              </a:path>
              <a:path w="76200" h="228853">
                <a:moveTo>
                  <a:pt x="38100" y="0"/>
                </a:moveTo>
                <a:lnTo>
                  <a:pt x="0" y="76200"/>
                </a:lnTo>
                <a:lnTo>
                  <a:pt x="33391" y="76200"/>
                </a:lnTo>
                <a:lnTo>
                  <a:pt x="3340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28853">
                <a:moveTo>
                  <a:pt x="69850" y="63500"/>
                </a:moveTo>
                <a:lnTo>
                  <a:pt x="42925" y="63500"/>
                </a:lnTo>
                <a:lnTo>
                  <a:pt x="4291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490472" y="3377183"/>
            <a:ext cx="1021080" cy="240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600327" y="3369436"/>
            <a:ext cx="831850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94995" algn="l"/>
              </a:tabLst>
            </a:pPr>
            <a:r>
              <a:rPr dirty="0" smtClean="0" sz="1100" spc="5">
                <a:latin typeface="Cambria"/>
                <a:cs typeface="Cambria"/>
              </a:rPr>
              <a:t>w</a:t>
            </a:r>
            <a:r>
              <a:rPr dirty="0" smtClean="0" sz="1100" spc="-15">
                <a:latin typeface="Cambria"/>
                <a:cs typeface="Cambria"/>
              </a:rPr>
              <a:t>a</a:t>
            </a:r>
            <a:r>
              <a:rPr dirty="0" smtClean="0" sz="1100" spc="5">
                <a:latin typeface="Cambria"/>
                <a:cs typeface="Cambria"/>
              </a:rPr>
              <a:t>t</a:t>
            </a:r>
            <a:r>
              <a:rPr dirty="0" smtClean="0" sz="1100" spc="-15">
                <a:latin typeface="Cambria"/>
                <a:cs typeface="Cambria"/>
              </a:rPr>
              <a:t>e</a:t>
            </a:r>
            <a:r>
              <a:rPr dirty="0" smtClean="0" sz="1100" spc="0">
                <a:latin typeface="Cambria"/>
                <a:cs typeface="Cambria"/>
              </a:rPr>
              <a:t>r	</a:t>
            </a:r>
            <a:r>
              <a:rPr dirty="0" smtClean="0" sz="1100" spc="0">
                <a:latin typeface="Cambria"/>
                <a:cs typeface="Cambria"/>
              </a:rPr>
              <a:t>4</a:t>
            </a:r>
            <a:r>
              <a:rPr dirty="0" smtClean="0" sz="1100" spc="-15">
                <a:latin typeface="Cambria"/>
                <a:cs typeface="Cambria"/>
              </a:rPr>
              <a:t> </a:t>
            </a:r>
            <a:r>
              <a:rPr dirty="0" smtClean="0" sz="1100" spc="0">
                <a:latin typeface="Cambria"/>
                <a:cs typeface="Cambria"/>
              </a:rPr>
              <a:t>m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7725" y="1104899"/>
            <a:ext cx="5895975" cy="3819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47725" y="4676774"/>
            <a:ext cx="5762625" cy="453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0604" y="906017"/>
            <a:ext cx="808355" cy="17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x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m</a:t>
            </a:r>
            <a:r>
              <a:rPr dirty="0" smtClean="0" sz="1100" spc="-15" b="1">
                <a:latin typeface="Cambria"/>
                <a:cs typeface="Cambria"/>
              </a:rPr>
              <a:t>p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(1)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2682215"/>
            <a:ext cx="4273524" cy="194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30604" y="1219961"/>
            <a:ext cx="5207000" cy="685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10" b="1">
                <a:latin typeface="Cambria"/>
                <a:cs typeface="Cambria"/>
              </a:rPr>
              <a:t>P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-5" b="1">
                <a:latin typeface="Cambria"/>
                <a:cs typeface="Cambria"/>
              </a:rPr>
              <a:t>b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m (</a:t>
            </a:r>
            <a:r>
              <a:rPr dirty="0" smtClean="0" sz="1100" spc="-10" b="1">
                <a:latin typeface="Cambria"/>
                <a:cs typeface="Cambria"/>
              </a:rPr>
              <a:t>3</a:t>
            </a:r>
            <a:r>
              <a:rPr dirty="0" smtClean="0" sz="1100" spc="0" b="1">
                <a:latin typeface="Cambria"/>
                <a:cs typeface="Cambria"/>
              </a:rPr>
              <a:t>)</a:t>
            </a:r>
            <a:endParaRPr sz="1100">
              <a:latin typeface="Cambria"/>
              <a:cs typeface="Cambria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marL="12700" marR="12700" indent="30480">
              <a:lnSpc>
                <a:spcPct val="112700"/>
              </a:lnSpc>
            </a:pPr>
            <a:r>
              <a:rPr dirty="0" smtClean="0" sz="1100" spc="-10" b="1">
                <a:latin typeface="Cambria"/>
                <a:cs typeface="Cambria"/>
              </a:rPr>
              <a:t>C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m</a:t>
            </a:r>
            <a:r>
              <a:rPr dirty="0" smtClean="0" sz="1100" spc="-15" b="1">
                <a:latin typeface="Cambria"/>
                <a:cs typeface="Cambria"/>
              </a:rPr>
              <a:t>p</a:t>
            </a:r>
            <a:r>
              <a:rPr dirty="0" smtClean="0" sz="1100" spc="-15" b="1">
                <a:latin typeface="Cambria"/>
                <a:cs typeface="Cambria"/>
              </a:rPr>
              <a:t>u</a:t>
            </a:r>
            <a:r>
              <a:rPr dirty="0" smtClean="0" sz="1100" spc="0" b="1">
                <a:latin typeface="Cambria"/>
                <a:cs typeface="Cambria"/>
              </a:rPr>
              <a:t>te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h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15" b="1">
                <a:latin typeface="Cambria"/>
                <a:cs typeface="Cambria"/>
              </a:rPr>
              <a:t>r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0" b="1">
                <a:latin typeface="Cambria"/>
                <a:cs typeface="Cambria"/>
              </a:rPr>
              <a:t>z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l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0" b="1">
                <a:latin typeface="Cambria"/>
                <a:cs typeface="Cambria"/>
              </a:rPr>
              <a:t>d</a:t>
            </a:r>
            <a:r>
              <a:rPr dirty="0" smtClean="0" sz="1100" spc="-15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v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l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m</a:t>
            </a:r>
            <a:r>
              <a:rPr dirty="0" smtClean="0" sz="1100" spc="-15" b="1">
                <a:latin typeface="Cambria"/>
                <a:cs typeface="Cambria"/>
              </a:rPr>
              <a:t>p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-20" b="1">
                <a:latin typeface="Cambria"/>
                <a:cs typeface="Cambria"/>
              </a:rPr>
              <a:t>t</a:t>
            </a:r>
            <a:r>
              <a:rPr dirty="0" smtClean="0" sz="1100" spc="0" b="1">
                <a:latin typeface="Cambria"/>
                <a:cs typeface="Cambria"/>
              </a:rPr>
              <a:t>s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f t</a:t>
            </a:r>
            <a:r>
              <a:rPr dirty="0" smtClean="0" sz="1100" spc="-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5" b="1">
                <a:latin typeface="Cambria"/>
                <a:cs typeface="Cambria"/>
              </a:rPr>
              <a:t>h</a:t>
            </a:r>
            <a:r>
              <a:rPr dirty="0" smtClean="0" sz="1100" spc="10" b="1">
                <a:latin typeface="Cambria"/>
                <a:cs typeface="Cambria"/>
              </a:rPr>
              <a:t>y</a:t>
            </a:r>
            <a:r>
              <a:rPr dirty="0" smtClean="0" sz="1100" spc="-15" b="1">
                <a:latin typeface="Cambria"/>
                <a:cs typeface="Cambria"/>
              </a:rPr>
              <a:t>d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st</a:t>
            </a:r>
            <a:r>
              <a:rPr dirty="0" smtClean="0" sz="1100" spc="10" b="1">
                <a:latin typeface="Cambria"/>
                <a:cs typeface="Cambria"/>
              </a:rPr>
              <a:t>a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0" b="1">
                <a:latin typeface="Cambria"/>
                <a:cs typeface="Cambria"/>
              </a:rPr>
              <a:t>c</a:t>
            </a:r>
            <a:r>
              <a:rPr dirty="0" smtClean="0" sz="1100" spc="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f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0" b="1">
                <a:latin typeface="Cambria"/>
                <a:cs typeface="Cambria"/>
              </a:rPr>
              <a:t>e </a:t>
            </a:r>
            <a:r>
              <a:rPr dirty="0" smtClean="0" sz="1100" spc="20" b="1">
                <a:latin typeface="Cambria"/>
                <a:cs typeface="Cambria"/>
              </a:rPr>
              <a:t> 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n  t</a:t>
            </a:r>
            <a:r>
              <a:rPr dirty="0" smtClean="0" sz="1100" spc="-15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0" b="1">
                <a:latin typeface="Cambria"/>
                <a:cs typeface="Cambria"/>
              </a:rPr>
              <a:t> </a:t>
            </a:r>
            <a:r>
              <a:rPr dirty="0" smtClean="0" sz="1100" spc="-5" b="1">
                <a:latin typeface="Cambria"/>
                <a:cs typeface="Cambria"/>
              </a:rPr>
              <a:t>q</a:t>
            </a:r>
            <a:r>
              <a:rPr dirty="0" smtClean="0" sz="1100" spc="-15" b="1">
                <a:latin typeface="Cambria"/>
                <a:cs typeface="Cambria"/>
              </a:rPr>
              <a:t>u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-15" b="1">
                <a:latin typeface="Cambria"/>
                <a:cs typeface="Cambria"/>
              </a:rPr>
              <a:t>-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-15" b="1">
                <a:latin typeface="Cambria"/>
                <a:cs typeface="Cambria"/>
              </a:rPr>
              <a:t>i</a:t>
            </a:r>
            <a:r>
              <a:rPr dirty="0" smtClean="0" sz="1100" spc="-5" b="1">
                <a:latin typeface="Cambria"/>
                <a:cs typeface="Cambria"/>
              </a:rPr>
              <a:t>r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f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5" b="1">
                <a:latin typeface="Cambria"/>
                <a:cs typeface="Cambria"/>
              </a:rPr>
              <a:t>c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o</a:t>
            </a:r>
            <a:r>
              <a:rPr dirty="0" smtClean="0" sz="1100" spc="0" b="1">
                <a:latin typeface="Cambria"/>
                <a:cs typeface="Cambria"/>
              </a:rPr>
              <a:t>f t</a:t>
            </a:r>
            <a:r>
              <a:rPr dirty="0" smtClean="0" sz="1100" spc="-10" b="1">
                <a:latin typeface="Cambria"/>
                <a:cs typeface="Cambria"/>
              </a:rPr>
              <a:t>h</a:t>
            </a:r>
            <a:r>
              <a:rPr dirty="0" smtClean="0" sz="1100" spc="0" b="1">
                <a:latin typeface="Cambria"/>
                <a:cs typeface="Cambria"/>
              </a:rPr>
              <a:t>e</a:t>
            </a:r>
            <a:r>
              <a:rPr dirty="0" smtClean="0" sz="1100" spc="-10" b="1">
                <a:latin typeface="Cambria"/>
                <a:cs typeface="Cambria"/>
              </a:rPr>
              <a:t> </a:t>
            </a:r>
            <a:r>
              <a:rPr dirty="0" smtClean="0" sz="1100" spc="0" b="1">
                <a:latin typeface="Cambria"/>
                <a:cs typeface="Cambria"/>
              </a:rPr>
              <a:t>t</a:t>
            </a:r>
            <a:r>
              <a:rPr dirty="0" smtClean="0" sz="1100" spc="5" b="1">
                <a:latin typeface="Cambria"/>
                <a:cs typeface="Cambria"/>
              </a:rPr>
              <a:t>a</a:t>
            </a:r>
            <a:r>
              <a:rPr dirty="0" smtClean="0" sz="1100" spc="5" b="1">
                <a:latin typeface="Cambria"/>
                <a:cs typeface="Cambria"/>
              </a:rPr>
              <a:t>n</a:t>
            </a:r>
            <a:r>
              <a:rPr dirty="0" smtClean="0" sz="1100" spc="0" b="1">
                <a:latin typeface="Cambria"/>
                <a:cs typeface="Cambria"/>
              </a:rPr>
              <a:t>k</a:t>
            </a:r>
            <a:r>
              <a:rPr dirty="0" smtClean="0" sz="1100" spc="-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s</a:t>
            </a:r>
            <a:r>
              <a:rPr dirty="0" smtClean="0" sz="1100" spc="-15" b="1">
                <a:latin typeface="Cambria"/>
                <a:cs typeface="Cambria"/>
              </a:rPr>
              <a:t>h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w</a:t>
            </a:r>
            <a:r>
              <a:rPr dirty="0" smtClean="0" sz="1100" spc="0" b="1">
                <a:latin typeface="Cambria"/>
                <a:cs typeface="Cambria"/>
              </a:rPr>
              <a:t>n</a:t>
            </a:r>
            <a:r>
              <a:rPr dirty="0" smtClean="0" sz="1100" spc="5" b="1">
                <a:latin typeface="Cambria"/>
                <a:cs typeface="Cambria"/>
              </a:rPr>
              <a:t> </a:t>
            </a:r>
            <a:r>
              <a:rPr dirty="0" smtClean="0" sz="1100" spc="-10" b="1">
                <a:latin typeface="Cambria"/>
                <a:cs typeface="Cambria"/>
              </a:rPr>
              <a:t>b</a:t>
            </a:r>
            <a:r>
              <a:rPr dirty="0" smtClean="0" sz="1100" spc="-10" b="1">
                <a:latin typeface="Cambria"/>
                <a:cs typeface="Cambria"/>
              </a:rPr>
              <a:t>e</a:t>
            </a:r>
            <a:r>
              <a:rPr dirty="0" smtClean="0" sz="1100" spc="-5" b="1">
                <a:latin typeface="Cambria"/>
                <a:cs typeface="Cambria"/>
              </a:rPr>
              <a:t>l</a:t>
            </a:r>
            <a:r>
              <a:rPr dirty="0" smtClean="0" sz="1100" spc="-5" b="1">
                <a:latin typeface="Cambria"/>
                <a:cs typeface="Cambria"/>
              </a:rPr>
              <a:t>o</a:t>
            </a:r>
            <a:r>
              <a:rPr dirty="0" smtClean="0" sz="1100" spc="5" b="1">
                <a:latin typeface="Cambria"/>
                <a:cs typeface="Cambria"/>
              </a:rPr>
              <a:t>w</a:t>
            </a:r>
            <a:r>
              <a:rPr dirty="0" smtClean="0" sz="1100" spc="0" b="1">
                <a:latin typeface="Cambria"/>
                <a:cs typeface="Cambria"/>
              </a:rPr>
              <a:t>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1638299"/>
            <a:ext cx="5274309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46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914399"/>
            <a:ext cx="5274309" cy="33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438275" y="1485264"/>
            <a:ext cx="5274309" cy="810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47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1276349"/>
            <a:ext cx="5757545" cy="839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48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333499"/>
            <a:ext cx="5274310" cy="803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49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275714"/>
            <a:ext cx="5274310" cy="841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01288" y="9906203"/>
            <a:ext cx="16573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276349"/>
            <a:ext cx="5274310" cy="856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275714"/>
            <a:ext cx="5274310" cy="799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2050" y="1276349"/>
            <a:ext cx="5274310" cy="806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53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terms:created xsi:type="dcterms:W3CDTF">2018-11-13T15:06:21Z</dcterms:created>
  <dcterms:modified xsi:type="dcterms:W3CDTF">2018-11-13T15:06:21Z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